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3" r:id="rId3"/>
    <p:sldId id="266" r:id="rId4"/>
    <p:sldId id="271" r:id="rId5"/>
    <p:sldId id="273" r:id="rId6"/>
    <p:sldId id="285" r:id="rId7"/>
    <p:sldId id="281" r:id="rId8"/>
    <p:sldId id="262" r:id="rId9"/>
    <p:sldId id="264" r:id="rId10"/>
    <p:sldId id="268" r:id="rId11"/>
    <p:sldId id="269" r:id="rId12"/>
    <p:sldId id="270" r:id="rId13"/>
    <p:sldId id="274" r:id="rId14"/>
    <p:sldId id="277" r:id="rId15"/>
    <p:sldId id="279" r:id="rId16"/>
    <p:sldId id="280" r:id="rId17"/>
    <p:sldId id="278" r:id="rId18"/>
    <p:sldId id="282" r:id="rId19"/>
    <p:sldId id="283" r:id="rId20"/>
    <p:sldId id="284" r:id="rId21"/>
    <p:sldId id="286" r:id="rId22"/>
    <p:sldId id="287" r:id="rId23"/>
    <p:sldId id="265" r:id="rId24"/>
    <p:sldId id="275" r:id="rId25"/>
    <p:sldId id="291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7F244-E766-4DCE-A566-F90360390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8671612-B3D8-415D-AB79-2E4257C0B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B04234-815A-4F24-AD3F-D79CABA5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D88-E47F-473E-8D12-C527D9FBFE8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6803628-B2F1-40F6-813A-1AA021AE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012B64-1B09-4797-A389-BF05B95B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5350-3DA7-464B-B533-B4D29E466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243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823996-565D-438F-B41B-8BAFF94FB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4DA1F5A-8E40-4B71-8E25-244BC4BF6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6AFC0F-6CFF-412A-A04C-33666486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D88-E47F-473E-8D12-C527D9FBFE8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753EFA-D917-4A24-BFF5-44616511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9AB3DF-28F5-4C11-9378-9E257F72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5350-3DA7-464B-B533-B4D29E466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34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FBE021E-7FE8-47FC-A47B-BE5E0FD9B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550329D-F9CE-4277-BED6-98F764B08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CFF192-939F-4D67-A632-94C849B00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D88-E47F-473E-8D12-C527D9FBFE8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5A2783-CE5C-435E-80C5-BE18353C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B02603-8305-447F-8D5D-92852A3A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5350-3DA7-464B-B533-B4D29E466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90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ED1188-4917-4963-826E-279F50D6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50306C-FD5A-40CE-A5EF-33B718DFE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00A171-1650-4AB1-93E7-FDBFAE0A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D88-E47F-473E-8D12-C527D9FBFE8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158FF0-B10C-4B4C-BB57-29433EFA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773303-571A-4BA7-8D67-DFA59000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5350-3DA7-464B-B533-B4D29E466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623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876CCC-FAAE-4593-BF5A-6E1EF589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52B282-DD01-4C13-9322-83D58C068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BA2BEEC-F7FE-458F-9B34-D85508FB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D88-E47F-473E-8D12-C527D9FBFE8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29C7FB-1802-4D77-B819-B27E6D1B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D75224-894C-438A-85FE-419C5C76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5350-3DA7-464B-B533-B4D29E466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85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9E7864-1E9C-4CF7-A5DD-64B33F25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F117CD-9598-40DA-8E27-8A7057CE0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3BA9656-D725-4758-8997-CE388D623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A7E2BB-96C4-4C0C-90E3-9E3F6B4F8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D88-E47F-473E-8D12-C527D9FBFE8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2505FCE-7C35-4F4F-A25F-DD919AA6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30CA0C6-7D27-4DBE-A08B-F42116B9D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5350-3DA7-464B-B533-B4D29E466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39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1721F5-6D43-4574-95F4-C9092537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AE933C-CFA5-4BA6-8FE1-1EBA9FA31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A17A416-9EBA-4B09-A451-82B7DBC4F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F85E05C-1FA7-480E-960F-4E4347967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97EFEB-06C2-4591-A395-D682D36D6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4BC2633-CC25-4666-8EE6-A5017D34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D88-E47F-473E-8D12-C527D9FBFE8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0B4BB16-CB42-4776-885F-C7E66C71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3647966-5A17-41A4-8F02-8B8E6BD0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5350-3DA7-464B-B533-B4D29E466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77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F66E25-7D4A-4BAF-9C51-B312490B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F4337D7-43A9-47C6-9F23-D414FA2E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D88-E47F-473E-8D12-C527D9FBFE8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859FAB5-6B85-4DA5-9C52-36D47577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22FB1D3-8917-48DC-B616-B357AF96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5350-3DA7-464B-B533-B4D29E466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724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391FEF7-1F52-4017-9AE5-4128F0804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D88-E47F-473E-8D12-C527D9FBFE8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9C3E4EF-8118-4DA1-B655-C17605AE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3C9DBC-6865-4B2B-98D6-04B974CC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5350-3DA7-464B-B533-B4D29E466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05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93139A-DFE7-4B74-8295-B26A074C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950BCC-0D3F-4504-881B-572D1C3BC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F2E1F8F-62A4-45D7-8046-108E31CE8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36B1076-A16C-4EA7-AA0F-1660F735B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D88-E47F-473E-8D12-C527D9FBFE8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3EB929B-DFFE-48A4-B21A-E03E0BD2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D364AC7-635B-4873-A130-C1E558CB6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5350-3DA7-464B-B533-B4D29E466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849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336A1C-D8FB-402E-A51F-456046236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EBB94FF-CEE3-4E53-AC6F-D752AE760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B4715B-5582-4598-BDC8-F906A51C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CBFAA27-EB20-4004-819F-B4066553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D88-E47F-473E-8D12-C527D9FBFE8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73CB36-7211-4B12-82EB-B43C3F36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A71DDD-B47B-4F88-A072-B324D0F8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5350-3DA7-464B-B533-B4D29E466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80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875DE07-246F-4FD3-971D-4E64B471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8CB8BD-2595-4D91-92D6-41A81D35A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99DCDF-4CF8-43FF-A750-21D01AE1A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78D88-E47F-473E-8D12-C527D9FBFE8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CE7D3C-6D70-4FDE-8FDC-0A94B2901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85239A-6FF8-4C0B-B61D-AF84587AF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55350-3DA7-464B-B533-B4D29E466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714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emotywatory.pl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żywność&#10;&#10;Opis wygenerowany automatycznie">
            <a:extLst>
              <a:ext uri="{FF2B5EF4-FFF2-40B4-BE49-F238E27FC236}">
                <a16:creationId xmlns:a16="http://schemas.microsoft.com/office/drawing/2014/main" id="{12603292-D692-4491-813D-CC55F5C2F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704850"/>
            <a:ext cx="1061085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9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djęcie, drzwi&#10;&#10;Opis wygenerowany automatycznie">
            <a:extLst>
              <a:ext uri="{FF2B5EF4-FFF2-40B4-BE49-F238E27FC236}">
                <a16:creationId xmlns:a16="http://schemas.microsoft.com/office/drawing/2014/main" id="{166C7772-614B-4BA5-AD1A-4747E16A3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16" y="0"/>
            <a:ext cx="5182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6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nak, komputer&#10;&#10;Opis wygenerowany automatycznie">
            <a:extLst>
              <a:ext uri="{FF2B5EF4-FFF2-40B4-BE49-F238E27FC236}">
                <a16:creationId xmlns:a16="http://schemas.microsoft.com/office/drawing/2014/main" id="{FA42688A-F499-4EA1-A1ED-2A55EB7A0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390650"/>
            <a:ext cx="5715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lewizja, monitor, ekran, mężczyzna&#10;&#10;Opis wygenerowany automatycznie">
            <a:extLst>
              <a:ext uri="{FF2B5EF4-FFF2-40B4-BE49-F238E27FC236}">
                <a16:creationId xmlns:a16="http://schemas.microsoft.com/office/drawing/2014/main" id="{FD11B5B2-90BD-4A1B-91B5-2E062B517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5" y="0"/>
            <a:ext cx="4702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4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kot, wewnątrz, siedzi, pies&#10;&#10;Opis wygenerowany automatycznie">
            <a:extLst>
              <a:ext uri="{FF2B5EF4-FFF2-40B4-BE49-F238E27FC236}">
                <a16:creationId xmlns:a16="http://schemas.microsoft.com/office/drawing/2014/main" id="{4230C111-FCF5-4E8A-A244-886C915D3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38150"/>
            <a:ext cx="7620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6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żywność&#10;&#10;Opis wygenerowany automatycznie">
            <a:extLst>
              <a:ext uri="{FF2B5EF4-FFF2-40B4-BE49-F238E27FC236}">
                <a16:creationId xmlns:a16="http://schemas.microsoft.com/office/drawing/2014/main" id="{CFAA2080-924E-480E-81A1-08B7A952B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3500"/>
            <a:ext cx="7620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6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żywność, tort, stół, wypełnione&#10;&#10;Opis wygenerowany automatycznie">
            <a:extLst>
              <a:ext uri="{FF2B5EF4-FFF2-40B4-BE49-F238E27FC236}">
                <a16:creationId xmlns:a16="http://schemas.microsoft.com/office/drawing/2014/main" id="{B2E865EE-9ED7-401A-A416-86758427B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76250"/>
            <a:ext cx="76200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0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żywność, siedzi&#10;&#10;Opis wygenerowany automatycznie">
            <a:extLst>
              <a:ext uri="{FF2B5EF4-FFF2-40B4-BE49-F238E27FC236}">
                <a16:creationId xmlns:a16="http://schemas.microsoft.com/office/drawing/2014/main" id="{1D5A412D-7B2F-46C5-BB2B-57B01DA3B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62" y="0"/>
            <a:ext cx="6950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8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rawa, zdjęcie, mężczyzna, stojące&#10;&#10;Opis wygenerowany automatycznie">
            <a:extLst>
              <a:ext uri="{FF2B5EF4-FFF2-40B4-BE49-F238E27FC236}">
                <a16:creationId xmlns:a16="http://schemas.microsoft.com/office/drawing/2014/main" id="{85DDBCDE-B627-4984-9430-C7F40757D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06" y="0"/>
            <a:ext cx="6196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145F6827-BEB8-4AE3-AFB7-138193D72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08000"/>
            <a:ext cx="7620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7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F02662B-B148-4BB8-A0F3-5ABCF4C78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400"/>
            <a:ext cx="7620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259E136-13BB-4F19-B716-A676F9357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00025"/>
            <a:ext cx="57150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1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djęcie, stół, siedzi, różny&#10;&#10;Opis wygenerowany automatycznie">
            <a:extLst>
              <a:ext uri="{FF2B5EF4-FFF2-40B4-BE49-F238E27FC236}">
                <a16:creationId xmlns:a16="http://schemas.microsoft.com/office/drawing/2014/main" id="{FE30F6E2-0874-4314-8A58-25408BB20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17" y="0"/>
            <a:ext cx="7244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żywność&#10;&#10;Opis wygenerowany automatycznie">
            <a:extLst>
              <a:ext uri="{FF2B5EF4-FFF2-40B4-BE49-F238E27FC236}">
                <a16:creationId xmlns:a16="http://schemas.microsoft.com/office/drawing/2014/main" id="{DFF45808-F178-4EC9-A0A9-2D9D4281C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28" y="0"/>
            <a:ext cx="725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4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mężczyzna&#10;&#10;Opis wygenerowany automatycznie">
            <a:extLst>
              <a:ext uri="{FF2B5EF4-FFF2-40B4-BE49-F238E27FC236}">
                <a16:creationId xmlns:a16="http://schemas.microsoft.com/office/drawing/2014/main" id="{3322782E-453A-49E7-AFFC-64E84830B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12" y="0"/>
            <a:ext cx="5920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9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69E32E2-F9DB-4073-AE84-B77C669A5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909637"/>
            <a:ext cx="57150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5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żywność, kwiat, ekran, stół&#10;&#10;Opis wygenerowany automatycznie">
            <a:extLst>
              <a:ext uri="{FF2B5EF4-FFF2-40B4-BE49-F238E27FC236}">
                <a16:creationId xmlns:a16="http://schemas.microsoft.com/office/drawing/2014/main" id="{4C715608-7E2C-47B2-AB7E-E3A21CC3F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98450"/>
            <a:ext cx="76200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4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B8B48B-DBCE-46D4-8A0B-699C4CE1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790"/>
            <a:ext cx="10515600" cy="2208627"/>
          </a:xfrm>
        </p:spPr>
        <p:txBody>
          <a:bodyPr>
            <a:normAutofit fontScale="90000"/>
          </a:bodyPr>
          <a:lstStyle/>
          <a:p>
            <a:br>
              <a:rPr lang="pl-PL" sz="2000" dirty="0">
                <a:solidFill>
                  <a:schemeClr val="dk1"/>
                </a:solidFill>
              </a:rPr>
            </a:br>
            <a:br>
              <a:rPr lang="pl-PL" sz="2000" dirty="0">
                <a:solidFill>
                  <a:schemeClr val="dk1"/>
                </a:solidFill>
              </a:rPr>
            </a:br>
            <a:br>
              <a:rPr lang="pl-PL" sz="2000" dirty="0">
                <a:solidFill>
                  <a:schemeClr val="dk1"/>
                </a:solidFill>
              </a:rPr>
            </a:br>
            <a:br>
              <a:rPr lang="pl-PL" sz="2000" dirty="0">
                <a:solidFill>
                  <a:schemeClr val="dk1"/>
                </a:solidFill>
              </a:rPr>
            </a:br>
            <a:br>
              <a:rPr lang="pl-PL" sz="2000" dirty="0">
                <a:solidFill>
                  <a:schemeClr val="dk1"/>
                </a:solidFill>
              </a:rPr>
            </a:br>
            <a:br>
              <a:rPr lang="pl-PL" sz="2000" dirty="0">
                <a:solidFill>
                  <a:schemeClr val="dk1"/>
                </a:solidFill>
              </a:rPr>
            </a:br>
            <a:br>
              <a:rPr lang="pl-PL" sz="2000" dirty="0">
                <a:solidFill>
                  <a:schemeClr val="dk1"/>
                </a:solidFill>
              </a:rPr>
            </a:br>
            <a:r>
              <a:rPr lang="pl-PL" sz="2000" dirty="0">
                <a:solidFill>
                  <a:schemeClr val="dk1"/>
                </a:solidFill>
              </a:rPr>
              <a:t>Do wykonania prezentacji „Światowy Dzień Książki” korzystałam ze strony</a:t>
            </a:r>
            <a:br>
              <a:rPr lang="pl-PL" sz="2000" dirty="0">
                <a:solidFill>
                  <a:schemeClr val="dk1"/>
                </a:solidFill>
              </a:rPr>
            </a:br>
            <a:br>
              <a:rPr lang="pl-PL" sz="2000" dirty="0">
                <a:solidFill>
                  <a:schemeClr val="dk1"/>
                </a:solidFill>
              </a:rPr>
            </a:br>
            <a:r>
              <a:rPr lang="pl-PL" sz="2000" dirty="0">
                <a:solidFill>
                  <a:schemeClr val="dk1"/>
                </a:solidFill>
                <a:hlinkClick r:id="rId2"/>
              </a:rPr>
              <a:t>https://demotywatory.pl</a:t>
            </a:r>
            <a:br>
              <a:rPr lang="pl-PL" sz="2000" dirty="0">
                <a:solidFill>
                  <a:schemeClr val="dk1"/>
                </a:solidFill>
              </a:rPr>
            </a:br>
            <a:br>
              <a:rPr lang="pl-PL" sz="2000" dirty="0">
                <a:solidFill>
                  <a:schemeClr val="dk1"/>
                </a:solidFill>
              </a:rPr>
            </a:br>
            <a:br>
              <a:rPr lang="pl-PL" sz="2000" dirty="0">
                <a:solidFill>
                  <a:schemeClr val="dk1"/>
                </a:solidFill>
              </a:rPr>
            </a:br>
            <a:br>
              <a:rPr lang="pl-PL" dirty="0">
                <a:solidFill>
                  <a:schemeClr val="dk1"/>
                </a:solidFill>
              </a:rPr>
            </a:br>
            <a:r>
              <a:rPr lang="pl-PL" sz="1800" dirty="0">
                <a:solidFill>
                  <a:schemeClr val="dk1"/>
                </a:solidFill>
              </a:rPr>
              <a:t>Wykonanie: Anna Musioł</a:t>
            </a:r>
            <a:br>
              <a:rPr lang="pl-PL" dirty="0">
                <a:solidFill>
                  <a:schemeClr val="dk1"/>
                </a:solidFill>
              </a:rPr>
            </a:br>
            <a:br>
              <a:rPr lang="pl-PL" dirty="0">
                <a:solidFill>
                  <a:schemeClr val="dk1"/>
                </a:solidFill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544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1E3FC17-F892-4318-82A8-7DDA4CC15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90537"/>
            <a:ext cx="57150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4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687576B5-18E6-4A65-A908-659FA9285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8" y="0"/>
            <a:ext cx="10743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7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żywność, owoce&#10;&#10;Opis wygenerowany automatycznie">
            <a:extLst>
              <a:ext uri="{FF2B5EF4-FFF2-40B4-BE49-F238E27FC236}">
                <a16:creationId xmlns:a16="http://schemas.microsoft.com/office/drawing/2014/main" id="{2BCD1597-0178-4108-9710-F09A5AD4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4950"/>
            <a:ext cx="76200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8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F0218CFB-30F0-4E50-901E-F39DC33B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17" y="0"/>
            <a:ext cx="7244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4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wierzę, kwiat&#10;&#10;Opis wygenerowany automatycznie">
            <a:extLst>
              <a:ext uri="{FF2B5EF4-FFF2-40B4-BE49-F238E27FC236}">
                <a16:creationId xmlns:a16="http://schemas.microsoft.com/office/drawing/2014/main" id="{6526C6F1-912B-4AE6-ABDB-12A1BFB1C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78" y="0"/>
            <a:ext cx="7021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1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obiekt, zdjęcie, mężczyzna, ekran&#10;&#10;Opis wygenerowany automatycznie">
            <a:extLst>
              <a:ext uri="{FF2B5EF4-FFF2-40B4-BE49-F238E27FC236}">
                <a16:creationId xmlns:a16="http://schemas.microsoft.com/office/drawing/2014/main" id="{73657A4A-1515-4706-B756-C75EC351F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89" y="0"/>
            <a:ext cx="5523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4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żywność, kawa, zdjęcie, kubek&#10;&#10;Opis wygenerowany automatycznie">
            <a:extLst>
              <a:ext uri="{FF2B5EF4-FFF2-40B4-BE49-F238E27FC236}">
                <a16:creationId xmlns:a16="http://schemas.microsoft.com/office/drawing/2014/main" id="{34E39862-1C7F-4D25-9FDF-3CCAEF5FA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862012"/>
            <a:ext cx="57150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35</Words>
  <Application>Microsoft Office PowerPoint</Application>
  <PresentationFormat>Panoramiczny</PresentationFormat>
  <Paragraphs>1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Do wykonania prezentacji „Światowy Dzień Książki” korzystałam ze strony  https://demotywatory.pl    Wykonanie: Anna Musioł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</dc:creator>
  <cp:lastModifiedBy>Ania</cp:lastModifiedBy>
  <cp:revision>19</cp:revision>
  <dcterms:created xsi:type="dcterms:W3CDTF">2020-04-22T09:25:53Z</dcterms:created>
  <dcterms:modified xsi:type="dcterms:W3CDTF">2020-04-22T14:25:34Z</dcterms:modified>
</cp:coreProperties>
</file>